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E26A3-6D61-44D1-9A90-9A3561CAB0E3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26F71-8B36-4D3F-BF7A-BD99CC962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81B53-DDCE-4E5A-B3C1-1707BFFE314F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997F5-8AC9-4F07-A2B8-CBF4D82BC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5317C-F1DD-4C62-8DFE-3AEDC14DBA5E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61A4-BBF1-4DAF-A67F-810292FB6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6476C-5811-43C5-8DD7-C496282BEE2F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FAA8F-A1CF-4F51-817D-834342AC6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A80D0-F8AA-44DE-BB0B-9D82289B66AF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17AE-547B-446F-85CD-AB9BF1C3F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0898E-5D98-497D-A9F1-D42CCE8000D0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CF146-3C4A-4505-AFB1-D8D68B01A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86427-C62E-489C-BD7A-8096E5D4109E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9FD0D-AA81-467C-8E09-4D58BF268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6A72C-7702-44D5-9926-539530A92482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41420-C941-41F1-9096-6EAAD4535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30729-1D6B-4A9B-B373-28A15CA37953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13DA8-38AD-417D-82D3-F1C9FEF37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A160-381E-4C97-833F-A909DE6689F3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A9BAD-BD09-4FF0-95C7-53FEAEEA2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9E0BE-2113-4F18-864F-F866A589924B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14B53-528C-427E-8F11-0BB7D7724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C1C94B-2A68-4913-BF59-47BE6B081A3E}" type="datetimeFigureOut">
              <a:rPr lang="en-US"/>
              <a:pPr>
                <a:defRPr/>
              </a:pPr>
              <a:t>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436A6E-572B-4DFE-9755-34C852FAF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 descr="swboces%20letterhe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700"/>
            <a:ext cx="886618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960438" y="5329238"/>
            <a:ext cx="73152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      </a:t>
            </a:r>
          </a:p>
        </p:txBody>
      </p:sp>
      <p:sp>
        <p:nvSpPr>
          <p:cNvPr id="13315" name="Text Box 23"/>
          <p:cNvSpPr txBox="1">
            <a:spLocks noChangeArrowheads="1"/>
          </p:cNvSpPr>
          <p:nvPr/>
        </p:nvSpPr>
        <p:spPr bwMode="auto">
          <a:xfrm>
            <a:off x="228600" y="6248400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 b="1" dirty="0">
                <a:latin typeface="Times New Roman" pitchFamily="18" charset="0"/>
              </a:rPr>
              <a:t>CLASSES ARE OFFERED IN PARTNERSHIP WITH WESTCHESTER COMMUNITY COLLEGE.</a:t>
            </a:r>
          </a:p>
          <a:p>
            <a:pPr algn="ctr"/>
            <a:r>
              <a:rPr lang="en-US" sz="900" b="1" dirty="0">
                <a:latin typeface="Times New Roman" pitchFamily="18" charset="0"/>
              </a:rPr>
              <a:t>STUDENTS MUST BE 18 YEARS OLD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19200" y="1407411"/>
            <a:ext cx="6629400" cy="1095376"/>
          </a:xfrm>
          <a:prstGeom prst="rect">
            <a:avLst/>
          </a:prstGeom>
          <a:solidFill>
            <a:schemeClr val="bg2"/>
          </a:solidFill>
        </p:spPr>
        <p:txBody>
          <a:bodyPr wrap="none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ENGLISH CLASSES</a:t>
            </a:r>
          </a:p>
        </p:txBody>
      </p:sp>
      <p:sp>
        <p:nvSpPr>
          <p:cNvPr id="13319" name="Rectangle 19"/>
          <p:cNvSpPr>
            <a:spLocks noChangeArrowheads="1"/>
          </p:cNvSpPr>
          <p:nvPr/>
        </p:nvSpPr>
        <p:spPr bwMode="auto">
          <a:xfrm>
            <a:off x="1371601" y="2592388"/>
            <a:ext cx="6248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 Black" pitchFamily="34" charset="0"/>
              </a:rPr>
              <a:t>WESTCOP </a:t>
            </a:r>
          </a:p>
          <a:p>
            <a:pPr algn="ctr"/>
            <a:r>
              <a:rPr lang="en-US" sz="2400" b="1" dirty="0">
                <a:latin typeface="Arial Black" pitchFamily="34" charset="0"/>
              </a:rPr>
              <a:t>105 </a:t>
            </a:r>
            <a:r>
              <a:rPr lang="en-US" sz="2400" b="1" dirty="0" err="1">
                <a:latin typeface="Arial Black" pitchFamily="34" charset="0"/>
              </a:rPr>
              <a:t>Wildey</a:t>
            </a:r>
            <a:r>
              <a:rPr lang="en-US" sz="2400" b="1" dirty="0">
                <a:latin typeface="Arial Black" pitchFamily="34" charset="0"/>
              </a:rPr>
              <a:t> Street</a:t>
            </a:r>
          </a:p>
          <a:p>
            <a:pPr algn="ctr"/>
            <a:r>
              <a:rPr lang="en-US" sz="2400" b="1" dirty="0">
                <a:latin typeface="Arial Black" pitchFamily="34" charset="0"/>
              </a:rPr>
              <a:t> Tarrytown, NY  10591 </a:t>
            </a:r>
          </a:p>
        </p:txBody>
      </p:sp>
      <p:sp>
        <p:nvSpPr>
          <p:cNvPr id="13320" name="TextBox 20"/>
          <p:cNvSpPr txBox="1">
            <a:spLocks noChangeArrowheads="1"/>
          </p:cNvSpPr>
          <p:nvPr/>
        </p:nvSpPr>
        <p:spPr bwMode="auto">
          <a:xfrm>
            <a:off x="2209800" y="3962400"/>
            <a:ext cx="457200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>
                <a:latin typeface="Arial Black" pitchFamily="34" charset="0"/>
              </a:rPr>
              <a:t>Monday – Thursday</a:t>
            </a:r>
          </a:p>
          <a:p>
            <a:pPr algn="ctr"/>
            <a:r>
              <a:rPr lang="en-US" sz="1600" b="1" dirty="0">
                <a:latin typeface="Arial Black" pitchFamily="34" charset="0"/>
              </a:rPr>
              <a:t> 9:00am – 12:00pm</a:t>
            </a:r>
          </a:p>
          <a:p>
            <a:pPr algn="ctr"/>
            <a:r>
              <a:rPr lang="en-US" sz="1600" b="1" dirty="0">
                <a:latin typeface="Calibri" pitchFamily="34" charset="0"/>
                <a:cs typeface="Arial" charset="0"/>
              </a:rPr>
              <a:t>Begins:</a:t>
            </a:r>
            <a:r>
              <a:rPr lang="en-US" sz="1600" dirty="0">
                <a:latin typeface="Calibri" pitchFamily="34" charset="0"/>
                <a:cs typeface="Arial" charset="0"/>
              </a:rPr>
              <a:t> February 24, 2021</a:t>
            </a:r>
            <a:endParaRPr lang="en-US" sz="1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847850" y="5562600"/>
            <a:ext cx="5243513" cy="304800"/>
          </a:xfrm>
          <a:prstGeom prst="rect">
            <a:avLst/>
          </a:prstGeom>
          <a:solidFill>
            <a:srgbClr val="DDD9C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For more information call: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(914) 937-3829 / (914) 637-1936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52800" y="4953000"/>
            <a:ext cx="2216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REGISTER NOW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13323" name="Picture 54" descr="MC90023416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09278">
            <a:off x="7044859" y="3184069"/>
            <a:ext cx="18288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 descr="swboces%20letterhe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700"/>
            <a:ext cx="886618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960438" y="5329238"/>
            <a:ext cx="73152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         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19200" y="1407411"/>
            <a:ext cx="6629400" cy="1095376"/>
          </a:xfrm>
          <a:prstGeom prst="rect">
            <a:avLst/>
          </a:prstGeom>
          <a:solidFill>
            <a:schemeClr val="bg2"/>
          </a:solidFill>
        </p:spPr>
        <p:txBody>
          <a:bodyPr wrap="none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CLASES DE INGLES</a:t>
            </a:r>
          </a:p>
        </p:txBody>
      </p:sp>
      <p:sp>
        <p:nvSpPr>
          <p:cNvPr id="13319" name="Rectangle 19"/>
          <p:cNvSpPr>
            <a:spLocks noChangeArrowheads="1"/>
          </p:cNvSpPr>
          <p:nvPr/>
        </p:nvSpPr>
        <p:spPr bwMode="auto">
          <a:xfrm>
            <a:off x="1371601" y="2592388"/>
            <a:ext cx="624839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 Black" pitchFamily="34" charset="0"/>
              </a:rPr>
              <a:t>WESTCOP </a:t>
            </a:r>
          </a:p>
          <a:p>
            <a:pPr algn="ctr"/>
            <a:r>
              <a:rPr lang="en-US" sz="2400" b="1" dirty="0">
                <a:latin typeface="Arial Black" pitchFamily="34" charset="0"/>
              </a:rPr>
              <a:t>105 </a:t>
            </a:r>
            <a:r>
              <a:rPr lang="en-US" sz="2400" b="1" dirty="0" err="1">
                <a:latin typeface="Arial Black" pitchFamily="34" charset="0"/>
              </a:rPr>
              <a:t>Wildey</a:t>
            </a:r>
            <a:r>
              <a:rPr lang="en-US" sz="2400" b="1" dirty="0">
                <a:latin typeface="Arial Black" pitchFamily="34" charset="0"/>
              </a:rPr>
              <a:t> Street</a:t>
            </a:r>
          </a:p>
          <a:p>
            <a:pPr algn="ctr"/>
            <a:r>
              <a:rPr lang="en-US" sz="2400" b="1" dirty="0">
                <a:latin typeface="Arial Black" pitchFamily="34" charset="0"/>
              </a:rPr>
              <a:t> Tarrytown, NY  10591 </a:t>
            </a:r>
          </a:p>
        </p:txBody>
      </p:sp>
      <p:sp>
        <p:nvSpPr>
          <p:cNvPr id="13320" name="TextBox 20"/>
          <p:cNvSpPr txBox="1">
            <a:spLocks noChangeArrowheads="1"/>
          </p:cNvSpPr>
          <p:nvPr/>
        </p:nvSpPr>
        <p:spPr bwMode="auto">
          <a:xfrm>
            <a:off x="2209800" y="3962400"/>
            <a:ext cx="457200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>
                <a:latin typeface="Arial Black" pitchFamily="34" charset="0"/>
              </a:rPr>
              <a:t>Lunes a Jueves</a:t>
            </a:r>
          </a:p>
          <a:p>
            <a:pPr algn="ctr"/>
            <a:r>
              <a:rPr lang="en-US" sz="1600" b="1" dirty="0">
                <a:latin typeface="Arial Black" pitchFamily="34" charset="0"/>
              </a:rPr>
              <a:t> 9:00am – 12:00pm</a:t>
            </a:r>
          </a:p>
          <a:p>
            <a:pPr algn="ctr"/>
            <a:r>
              <a:rPr lang="en-US" sz="1600" b="1" dirty="0" err="1">
                <a:latin typeface="Calibri" pitchFamily="34" charset="0"/>
                <a:cs typeface="Arial" charset="0"/>
              </a:rPr>
              <a:t>Empiezan</a:t>
            </a:r>
            <a:r>
              <a:rPr lang="en-US" sz="1600" b="1" dirty="0">
                <a:latin typeface="Calibri" pitchFamily="34" charset="0"/>
                <a:cs typeface="Arial" charset="0"/>
              </a:rPr>
              <a:t>:</a:t>
            </a:r>
            <a:r>
              <a:rPr lang="en-US" sz="1600" dirty="0">
                <a:latin typeface="Calibri" pitchFamily="34" charset="0"/>
                <a:cs typeface="Arial" charset="0"/>
              </a:rPr>
              <a:t> </a:t>
            </a:r>
            <a:r>
              <a:rPr lang="en-US" sz="1600" dirty="0" err="1">
                <a:latin typeface="Calibri" pitchFamily="34" charset="0"/>
                <a:cs typeface="Arial" charset="0"/>
              </a:rPr>
              <a:t>Febrero</a:t>
            </a:r>
            <a:r>
              <a:rPr lang="en-US" sz="1600" dirty="0">
                <a:latin typeface="Calibri" pitchFamily="34" charset="0"/>
                <a:cs typeface="Arial" charset="0"/>
              </a:rPr>
              <a:t> 24, 2021</a:t>
            </a:r>
            <a:endParaRPr lang="en-US" sz="1600" b="1" dirty="0">
              <a:latin typeface="Calibri" pitchFamily="34" charset="0"/>
              <a:cs typeface="Arial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847850" y="5562600"/>
            <a:ext cx="5619750" cy="307777"/>
          </a:xfrm>
          <a:prstGeom prst="rect">
            <a:avLst/>
          </a:prstGeom>
          <a:solidFill>
            <a:srgbClr val="DDD9C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Para mas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informacion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llamar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al: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(914) 937-3829 / (914) 637-1936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352800" y="49530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REGISTRESE HOY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13323" name="Picture 54" descr="MC90023416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09278">
            <a:off x="7044859" y="3184069"/>
            <a:ext cx="18288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E2F532F-CE32-40B7-A9A6-EDECB6052A25}"/>
              </a:ext>
            </a:extLst>
          </p:cNvPr>
          <p:cNvSpPr txBox="1"/>
          <p:nvPr/>
        </p:nvSpPr>
        <p:spPr>
          <a:xfrm flipH="1">
            <a:off x="1371600" y="6103739"/>
            <a:ext cx="62483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 b="1" dirty="0">
                <a:latin typeface="Times New Roman" pitchFamily="18" charset="0"/>
              </a:rPr>
              <a:t>LAS CLASES SON OFRECIDAS EN SOCIEDAD CON EL WESTCHESTER COMMUNITY COLLEGE.</a:t>
            </a:r>
          </a:p>
          <a:p>
            <a:pPr algn="ctr"/>
            <a:r>
              <a:rPr lang="en-US" sz="900" b="1" dirty="0">
                <a:latin typeface="Times New Roman" pitchFamily="18" charset="0"/>
              </a:rPr>
              <a:t>LOS ESTUDIANTES DEBEN TENER 18 A</a:t>
            </a:r>
            <a:r>
              <a:rPr lang="en-US" sz="900" b="1" dirty="0">
                <a:latin typeface="Times New Roman" pitchFamily="18" charset="0"/>
                <a:cs typeface="Times New Roman" pitchFamily="18" charset="0"/>
              </a:rPr>
              <a:t>ÑOS DE EDAD</a:t>
            </a:r>
            <a:endParaRPr lang="en-US" sz="9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82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120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</vt:vector>
  </TitlesOfParts>
  <Company>SWBOCES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template</dc:creator>
  <cp:lastModifiedBy>Joshua Ringel</cp:lastModifiedBy>
  <cp:revision>28</cp:revision>
  <cp:lastPrinted>2021-01-27T20:43:17Z</cp:lastPrinted>
  <dcterms:created xsi:type="dcterms:W3CDTF">2013-12-04T15:13:43Z</dcterms:created>
  <dcterms:modified xsi:type="dcterms:W3CDTF">2021-01-29T20:51:22Z</dcterms:modified>
</cp:coreProperties>
</file>